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35BC85-FFF9-42AB-BD1B-CCC6C077E17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63A309-1B21-4138-8B5E-95B2FA841ACE}">
      <dgm:prSet phldrT="[Текст]"/>
      <dgm:spPr/>
      <dgm:t>
        <a:bodyPr/>
        <a:lstStyle/>
        <a:p>
          <a:r>
            <a:rPr lang="ru-RU" dirty="0"/>
            <a:t>охват: вовлеченность всех педагогов</a:t>
          </a:r>
        </a:p>
      </dgm:t>
    </dgm:pt>
    <dgm:pt modelId="{4E5B8C96-3709-4C0C-9B53-B992AD5AF37F}" type="parTrans" cxnId="{B4D68A95-EBCD-4B73-9AB2-51C783AE599F}">
      <dgm:prSet/>
      <dgm:spPr/>
      <dgm:t>
        <a:bodyPr/>
        <a:lstStyle/>
        <a:p>
          <a:endParaRPr lang="ru-RU"/>
        </a:p>
      </dgm:t>
    </dgm:pt>
    <dgm:pt modelId="{6ED87E37-F736-4DA8-9A5E-113095C0A1E3}" type="sibTrans" cxnId="{B4D68A95-EBCD-4B73-9AB2-51C783AE599F}">
      <dgm:prSet/>
      <dgm:spPr/>
      <dgm:t>
        <a:bodyPr/>
        <a:lstStyle/>
        <a:p>
          <a:endParaRPr lang="ru-RU"/>
        </a:p>
      </dgm:t>
    </dgm:pt>
    <dgm:pt modelId="{9CAD125E-3D7B-4A6D-963E-7B204B367FE6}">
      <dgm:prSet phldrT="[Текст]"/>
      <dgm:spPr/>
      <dgm:t>
        <a:bodyPr/>
        <a:lstStyle/>
        <a:p>
          <a:r>
            <a:rPr lang="ru-RU" dirty="0"/>
            <a:t>доступность: виртуальный банк материалов </a:t>
          </a:r>
          <a:br>
            <a:rPr lang="ru-RU" dirty="0"/>
          </a:br>
          <a:r>
            <a:rPr lang="ru-RU" dirty="0"/>
            <a:t>с неограниченным доступом </a:t>
          </a:r>
        </a:p>
      </dgm:t>
    </dgm:pt>
    <dgm:pt modelId="{942DC1DE-6BCD-45CF-9BDE-AFA1E6D2CDDA}" type="parTrans" cxnId="{E67C8D23-9375-4459-965B-3F9DA2FCC62A}">
      <dgm:prSet/>
      <dgm:spPr/>
      <dgm:t>
        <a:bodyPr/>
        <a:lstStyle/>
        <a:p>
          <a:endParaRPr lang="ru-RU"/>
        </a:p>
      </dgm:t>
    </dgm:pt>
    <dgm:pt modelId="{91011C33-1610-49A7-AF5F-8A21A4217695}" type="sibTrans" cxnId="{E67C8D23-9375-4459-965B-3F9DA2FCC62A}">
      <dgm:prSet/>
      <dgm:spPr/>
      <dgm:t>
        <a:bodyPr/>
        <a:lstStyle/>
        <a:p>
          <a:endParaRPr lang="ru-RU"/>
        </a:p>
      </dgm:t>
    </dgm:pt>
    <dgm:pt modelId="{233E5B83-162F-44F3-B000-A30D2F6DE1C7}">
      <dgm:prSet phldrT="[Текст]"/>
      <dgm:spPr/>
      <dgm:t>
        <a:bodyPr/>
        <a:lstStyle/>
        <a:p>
          <a:r>
            <a:rPr lang="ru-RU" dirty="0"/>
            <a:t>мотивация: тренинги и выраженная линия успеха </a:t>
          </a:r>
        </a:p>
      </dgm:t>
    </dgm:pt>
    <dgm:pt modelId="{5A530E89-5211-4F1A-A41D-4A8F064FD1F6}" type="parTrans" cxnId="{12A4077F-353D-4718-B5DF-8633ABEB4F33}">
      <dgm:prSet/>
      <dgm:spPr/>
      <dgm:t>
        <a:bodyPr/>
        <a:lstStyle/>
        <a:p>
          <a:endParaRPr lang="ru-RU"/>
        </a:p>
      </dgm:t>
    </dgm:pt>
    <dgm:pt modelId="{3B1CFEE7-41DF-4139-86EE-FF72D1081439}" type="sibTrans" cxnId="{12A4077F-353D-4718-B5DF-8633ABEB4F33}">
      <dgm:prSet/>
      <dgm:spPr/>
      <dgm:t>
        <a:bodyPr/>
        <a:lstStyle/>
        <a:p>
          <a:endParaRPr lang="ru-RU"/>
        </a:p>
      </dgm:t>
    </dgm:pt>
    <dgm:pt modelId="{57D308D8-7BF9-4A6B-9292-738293598BC3}">
      <dgm:prSet phldrT="[Текст]"/>
      <dgm:spPr/>
      <dgm:t>
        <a:bodyPr/>
        <a:lstStyle/>
        <a:p>
          <a:r>
            <a:rPr lang="ru-RU" dirty="0"/>
            <a:t>интерактивность: использование игровых технологий</a:t>
          </a:r>
        </a:p>
      </dgm:t>
    </dgm:pt>
    <dgm:pt modelId="{00E990AF-F55C-4254-973A-0D6B959CF485}" type="parTrans" cxnId="{134EA165-A809-407B-B4BA-D3612A9318C9}">
      <dgm:prSet/>
      <dgm:spPr/>
      <dgm:t>
        <a:bodyPr/>
        <a:lstStyle/>
        <a:p>
          <a:endParaRPr lang="ru-RU"/>
        </a:p>
      </dgm:t>
    </dgm:pt>
    <dgm:pt modelId="{3B041AC2-512E-4899-975C-4D1CB1ABCC74}" type="sibTrans" cxnId="{134EA165-A809-407B-B4BA-D3612A9318C9}">
      <dgm:prSet/>
      <dgm:spPr/>
      <dgm:t>
        <a:bodyPr/>
        <a:lstStyle/>
        <a:p>
          <a:endParaRPr lang="ru-RU"/>
        </a:p>
      </dgm:t>
    </dgm:pt>
    <dgm:pt modelId="{D6FE092A-B4A9-440F-9A35-9A276619EBB6}" type="pres">
      <dgm:prSet presAssocID="{6D35BC85-FFF9-42AB-BD1B-CCC6C077E17D}" presName="Name0" presStyleCnt="0">
        <dgm:presLayoutVars>
          <dgm:chMax val="7"/>
          <dgm:chPref val="7"/>
          <dgm:dir/>
        </dgm:presLayoutVars>
      </dgm:prSet>
      <dgm:spPr/>
    </dgm:pt>
    <dgm:pt modelId="{4626B38E-B4AC-47F2-B0F1-9AA47FD847DF}" type="pres">
      <dgm:prSet presAssocID="{6D35BC85-FFF9-42AB-BD1B-CCC6C077E17D}" presName="Name1" presStyleCnt="0"/>
      <dgm:spPr/>
    </dgm:pt>
    <dgm:pt modelId="{8B7B91F8-30E5-4446-8AC0-A128F3DBF323}" type="pres">
      <dgm:prSet presAssocID="{6D35BC85-FFF9-42AB-BD1B-CCC6C077E17D}" presName="cycle" presStyleCnt="0"/>
      <dgm:spPr/>
    </dgm:pt>
    <dgm:pt modelId="{BA59B3DD-E80A-4060-97C2-5CE6EC5B0376}" type="pres">
      <dgm:prSet presAssocID="{6D35BC85-FFF9-42AB-BD1B-CCC6C077E17D}" presName="srcNode" presStyleLbl="node1" presStyleIdx="0" presStyleCnt="4"/>
      <dgm:spPr/>
    </dgm:pt>
    <dgm:pt modelId="{D264E51E-E2F8-43FB-87B8-CDECD4F70513}" type="pres">
      <dgm:prSet presAssocID="{6D35BC85-FFF9-42AB-BD1B-CCC6C077E17D}" presName="conn" presStyleLbl="parChTrans1D2" presStyleIdx="0" presStyleCnt="1"/>
      <dgm:spPr/>
    </dgm:pt>
    <dgm:pt modelId="{43D6BFB6-BC3B-4CA5-BB90-9CA04E4A9844}" type="pres">
      <dgm:prSet presAssocID="{6D35BC85-FFF9-42AB-BD1B-CCC6C077E17D}" presName="extraNode" presStyleLbl="node1" presStyleIdx="0" presStyleCnt="4"/>
      <dgm:spPr/>
    </dgm:pt>
    <dgm:pt modelId="{05FDDEBE-01F8-46CF-BAE6-36CC084AC081}" type="pres">
      <dgm:prSet presAssocID="{6D35BC85-FFF9-42AB-BD1B-CCC6C077E17D}" presName="dstNode" presStyleLbl="node1" presStyleIdx="0" presStyleCnt="4"/>
      <dgm:spPr/>
    </dgm:pt>
    <dgm:pt modelId="{F67AFABB-FC6F-4380-B6B0-291B2D872A27}" type="pres">
      <dgm:prSet presAssocID="{FA63A309-1B21-4138-8B5E-95B2FA841ACE}" presName="text_1" presStyleLbl="node1" presStyleIdx="0" presStyleCnt="4">
        <dgm:presLayoutVars>
          <dgm:bulletEnabled val="1"/>
        </dgm:presLayoutVars>
      </dgm:prSet>
      <dgm:spPr/>
    </dgm:pt>
    <dgm:pt modelId="{68AF89E4-DD1B-48C8-80E0-84781369E630}" type="pres">
      <dgm:prSet presAssocID="{FA63A309-1B21-4138-8B5E-95B2FA841ACE}" presName="accent_1" presStyleCnt="0"/>
      <dgm:spPr/>
    </dgm:pt>
    <dgm:pt modelId="{3501CFBE-7BE5-4459-AD5E-5C83628D1366}" type="pres">
      <dgm:prSet presAssocID="{FA63A309-1B21-4138-8B5E-95B2FA841ACE}" presName="accentRepeatNode" presStyleLbl="solidFgAcc1" presStyleIdx="0" presStyleCnt="4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1F374A8B-4D8E-4638-8C5F-EDE521B72E19}" type="pres">
      <dgm:prSet presAssocID="{9CAD125E-3D7B-4A6D-963E-7B204B367FE6}" presName="text_2" presStyleLbl="node1" presStyleIdx="1" presStyleCnt="4" custScaleY="163532">
        <dgm:presLayoutVars>
          <dgm:bulletEnabled val="1"/>
        </dgm:presLayoutVars>
      </dgm:prSet>
      <dgm:spPr/>
    </dgm:pt>
    <dgm:pt modelId="{A16DEE7F-329A-4831-A810-242150C0413F}" type="pres">
      <dgm:prSet presAssocID="{9CAD125E-3D7B-4A6D-963E-7B204B367FE6}" presName="accent_2" presStyleCnt="0"/>
      <dgm:spPr/>
    </dgm:pt>
    <dgm:pt modelId="{B4D0F033-3A11-47AE-87C0-DCD86138CD36}" type="pres">
      <dgm:prSet presAssocID="{9CAD125E-3D7B-4A6D-963E-7B204B367FE6}" presName="accentRepeatNode" presStyleLbl="solidFgAcc1" presStyleIdx="1" presStyleCnt="4"/>
      <dgm:spPr>
        <a:blipFill rotWithShape="0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AD921740-87ED-4C41-9611-5D50C77C94AD}" type="pres">
      <dgm:prSet presAssocID="{233E5B83-162F-44F3-B000-A30D2F6DE1C7}" presName="text_3" presStyleLbl="node1" presStyleIdx="2" presStyleCnt="4" custScaleX="96995" custLinFactNeighborX="1446" custLinFactNeighborY="1616">
        <dgm:presLayoutVars>
          <dgm:bulletEnabled val="1"/>
        </dgm:presLayoutVars>
      </dgm:prSet>
      <dgm:spPr/>
    </dgm:pt>
    <dgm:pt modelId="{A7C9616C-357E-4F3B-9A85-DE94A0FC1461}" type="pres">
      <dgm:prSet presAssocID="{233E5B83-162F-44F3-B000-A30D2F6DE1C7}" presName="accent_3" presStyleCnt="0"/>
      <dgm:spPr/>
    </dgm:pt>
    <dgm:pt modelId="{C2547F2F-DBD1-4434-94E1-B15D47E41FD9}" type="pres">
      <dgm:prSet presAssocID="{233E5B83-162F-44F3-B000-A30D2F6DE1C7}" presName="accentRepeatNode" presStyleLbl="solidFgAcc1" presStyleIdx="2" presStyleCnt="4"/>
      <dgm:spPr>
        <a:blipFill rotWithShape="0">
          <a:blip xmlns:r="http://schemas.openxmlformats.org/officeDocument/2006/relationships" r:embed="rId3"/>
          <a:srcRect/>
          <a:stretch>
            <a:fillRect l="-10000" r="-10000"/>
          </a:stretch>
        </a:blipFill>
      </dgm:spPr>
    </dgm:pt>
    <dgm:pt modelId="{86E560D9-C753-49C4-A480-391EC60E497A}" type="pres">
      <dgm:prSet presAssocID="{57D308D8-7BF9-4A6B-9292-738293598BC3}" presName="text_4" presStyleLbl="node1" presStyleIdx="3" presStyleCnt="4" custScaleY="142362">
        <dgm:presLayoutVars>
          <dgm:bulletEnabled val="1"/>
        </dgm:presLayoutVars>
      </dgm:prSet>
      <dgm:spPr/>
    </dgm:pt>
    <dgm:pt modelId="{E81AAE99-D423-4BFC-AC00-0444B0806A3B}" type="pres">
      <dgm:prSet presAssocID="{57D308D8-7BF9-4A6B-9292-738293598BC3}" presName="accent_4" presStyleCnt="0"/>
      <dgm:spPr/>
    </dgm:pt>
    <dgm:pt modelId="{0D555FC8-CF69-40D8-BE32-1849E99D23AD}" type="pres">
      <dgm:prSet presAssocID="{57D308D8-7BF9-4A6B-9292-738293598BC3}" presName="accentRepeatNode" presStyleLbl="solidFgAcc1" presStyleIdx="3" presStyleCnt="4"/>
      <dgm:spPr>
        <a:blipFill rotWithShape="0">
          <a:blip xmlns:r="http://schemas.openxmlformats.org/officeDocument/2006/relationships" r:embed="rId4"/>
          <a:srcRect/>
          <a:stretch>
            <a:fillRect l="-39000" r="-39000"/>
          </a:stretch>
        </a:blipFill>
      </dgm:spPr>
    </dgm:pt>
  </dgm:ptLst>
  <dgm:cxnLst>
    <dgm:cxn modelId="{70686604-9B0D-44AA-8222-A27A1AC02A73}" type="presOf" srcId="{9CAD125E-3D7B-4A6D-963E-7B204B367FE6}" destId="{1F374A8B-4D8E-4638-8C5F-EDE521B72E19}" srcOrd="0" destOrd="0" presId="urn:microsoft.com/office/officeart/2008/layout/VerticalCurvedList"/>
    <dgm:cxn modelId="{74127923-4D57-4CBB-83BB-6ABA36C15FCB}" type="presOf" srcId="{57D308D8-7BF9-4A6B-9292-738293598BC3}" destId="{86E560D9-C753-49C4-A480-391EC60E497A}" srcOrd="0" destOrd="0" presId="urn:microsoft.com/office/officeart/2008/layout/VerticalCurvedList"/>
    <dgm:cxn modelId="{E67C8D23-9375-4459-965B-3F9DA2FCC62A}" srcId="{6D35BC85-FFF9-42AB-BD1B-CCC6C077E17D}" destId="{9CAD125E-3D7B-4A6D-963E-7B204B367FE6}" srcOrd="1" destOrd="0" parTransId="{942DC1DE-6BCD-45CF-9BDE-AFA1E6D2CDDA}" sibTransId="{91011C33-1610-49A7-AF5F-8A21A4217695}"/>
    <dgm:cxn modelId="{134EA165-A809-407B-B4BA-D3612A9318C9}" srcId="{6D35BC85-FFF9-42AB-BD1B-CCC6C077E17D}" destId="{57D308D8-7BF9-4A6B-9292-738293598BC3}" srcOrd="3" destOrd="0" parTransId="{00E990AF-F55C-4254-973A-0D6B959CF485}" sibTransId="{3B041AC2-512E-4899-975C-4D1CB1ABCC74}"/>
    <dgm:cxn modelId="{36AB3759-FF75-4140-A8F4-DB299CD81A18}" type="presOf" srcId="{6D35BC85-FFF9-42AB-BD1B-CCC6C077E17D}" destId="{D6FE092A-B4A9-440F-9A35-9A276619EBB6}" srcOrd="0" destOrd="0" presId="urn:microsoft.com/office/officeart/2008/layout/VerticalCurvedList"/>
    <dgm:cxn modelId="{12A4077F-353D-4718-B5DF-8633ABEB4F33}" srcId="{6D35BC85-FFF9-42AB-BD1B-CCC6C077E17D}" destId="{233E5B83-162F-44F3-B000-A30D2F6DE1C7}" srcOrd="2" destOrd="0" parTransId="{5A530E89-5211-4F1A-A41D-4A8F064FD1F6}" sibTransId="{3B1CFEE7-41DF-4139-86EE-FF72D1081439}"/>
    <dgm:cxn modelId="{C8C73A83-0D27-4C7A-BFF7-861B6A959DA3}" type="presOf" srcId="{6ED87E37-F736-4DA8-9A5E-113095C0A1E3}" destId="{D264E51E-E2F8-43FB-87B8-CDECD4F70513}" srcOrd="0" destOrd="0" presId="urn:microsoft.com/office/officeart/2008/layout/VerticalCurvedList"/>
    <dgm:cxn modelId="{3F6BF08C-8DD4-4DB3-863D-454923287902}" type="presOf" srcId="{FA63A309-1B21-4138-8B5E-95B2FA841ACE}" destId="{F67AFABB-FC6F-4380-B6B0-291B2D872A27}" srcOrd="0" destOrd="0" presId="urn:microsoft.com/office/officeart/2008/layout/VerticalCurvedList"/>
    <dgm:cxn modelId="{39244192-59E6-4AEE-A2B6-37187AC55161}" type="presOf" srcId="{233E5B83-162F-44F3-B000-A30D2F6DE1C7}" destId="{AD921740-87ED-4C41-9611-5D50C77C94AD}" srcOrd="0" destOrd="0" presId="urn:microsoft.com/office/officeart/2008/layout/VerticalCurvedList"/>
    <dgm:cxn modelId="{B4D68A95-EBCD-4B73-9AB2-51C783AE599F}" srcId="{6D35BC85-FFF9-42AB-BD1B-CCC6C077E17D}" destId="{FA63A309-1B21-4138-8B5E-95B2FA841ACE}" srcOrd="0" destOrd="0" parTransId="{4E5B8C96-3709-4C0C-9B53-B992AD5AF37F}" sibTransId="{6ED87E37-F736-4DA8-9A5E-113095C0A1E3}"/>
    <dgm:cxn modelId="{7FD6A333-7DFA-4DDB-BD5E-2DBD74898BFB}" type="presParOf" srcId="{D6FE092A-B4A9-440F-9A35-9A276619EBB6}" destId="{4626B38E-B4AC-47F2-B0F1-9AA47FD847DF}" srcOrd="0" destOrd="0" presId="urn:microsoft.com/office/officeart/2008/layout/VerticalCurvedList"/>
    <dgm:cxn modelId="{265AC0E9-66A7-4D75-BB32-7F6B37416946}" type="presParOf" srcId="{4626B38E-B4AC-47F2-B0F1-9AA47FD847DF}" destId="{8B7B91F8-30E5-4446-8AC0-A128F3DBF323}" srcOrd="0" destOrd="0" presId="urn:microsoft.com/office/officeart/2008/layout/VerticalCurvedList"/>
    <dgm:cxn modelId="{90C87022-12A5-4BDA-A0EF-51F1522E2721}" type="presParOf" srcId="{8B7B91F8-30E5-4446-8AC0-A128F3DBF323}" destId="{BA59B3DD-E80A-4060-97C2-5CE6EC5B0376}" srcOrd="0" destOrd="0" presId="urn:microsoft.com/office/officeart/2008/layout/VerticalCurvedList"/>
    <dgm:cxn modelId="{7D2FF681-C193-4DFB-BBD0-8933E0AABB00}" type="presParOf" srcId="{8B7B91F8-30E5-4446-8AC0-A128F3DBF323}" destId="{D264E51E-E2F8-43FB-87B8-CDECD4F70513}" srcOrd="1" destOrd="0" presId="urn:microsoft.com/office/officeart/2008/layout/VerticalCurvedList"/>
    <dgm:cxn modelId="{929508AE-74FE-40FA-81DB-03869EFA1866}" type="presParOf" srcId="{8B7B91F8-30E5-4446-8AC0-A128F3DBF323}" destId="{43D6BFB6-BC3B-4CA5-BB90-9CA04E4A9844}" srcOrd="2" destOrd="0" presId="urn:microsoft.com/office/officeart/2008/layout/VerticalCurvedList"/>
    <dgm:cxn modelId="{6AAFC671-EEF3-4C14-9EBD-BBE8AC0475A9}" type="presParOf" srcId="{8B7B91F8-30E5-4446-8AC0-A128F3DBF323}" destId="{05FDDEBE-01F8-46CF-BAE6-36CC084AC081}" srcOrd="3" destOrd="0" presId="urn:microsoft.com/office/officeart/2008/layout/VerticalCurvedList"/>
    <dgm:cxn modelId="{B61F4AEB-1ED3-4CDC-B2A2-91CD8BA2149E}" type="presParOf" srcId="{4626B38E-B4AC-47F2-B0F1-9AA47FD847DF}" destId="{F67AFABB-FC6F-4380-B6B0-291B2D872A27}" srcOrd="1" destOrd="0" presId="urn:microsoft.com/office/officeart/2008/layout/VerticalCurvedList"/>
    <dgm:cxn modelId="{6B929C12-B35A-44A9-944E-51AF00057AC9}" type="presParOf" srcId="{4626B38E-B4AC-47F2-B0F1-9AA47FD847DF}" destId="{68AF89E4-DD1B-48C8-80E0-84781369E630}" srcOrd="2" destOrd="0" presId="urn:microsoft.com/office/officeart/2008/layout/VerticalCurvedList"/>
    <dgm:cxn modelId="{A53E3442-C98D-406A-8AB9-0B32A602FEAA}" type="presParOf" srcId="{68AF89E4-DD1B-48C8-80E0-84781369E630}" destId="{3501CFBE-7BE5-4459-AD5E-5C83628D1366}" srcOrd="0" destOrd="0" presId="urn:microsoft.com/office/officeart/2008/layout/VerticalCurvedList"/>
    <dgm:cxn modelId="{67735A21-5B98-41AF-9E8F-567C784B5EFE}" type="presParOf" srcId="{4626B38E-B4AC-47F2-B0F1-9AA47FD847DF}" destId="{1F374A8B-4D8E-4638-8C5F-EDE521B72E19}" srcOrd="3" destOrd="0" presId="urn:microsoft.com/office/officeart/2008/layout/VerticalCurvedList"/>
    <dgm:cxn modelId="{1FFEB15D-B60B-4B75-A288-B41D4ABAD39A}" type="presParOf" srcId="{4626B38E-B4AC-47F2-B0F1-9AA47FD847DF}" destId="{A16DEE7F-329A-4831-A810-242150C0413F}" srcOrd="4" destOrd="0" presId="urn:microsoft.com/office/officeart/2008/layout/VerticalCurvedList"/>
    <dgm:cxn modelId="{94BE9B8C-FC48-4CAA-922D-BDEDF09F7684}" type="presParOf" srcId="{A16DEE7F-329A-4831-A810-242150C0413F}" destId="{B4D0F033-3A11-47AE-87C0-DCD86138CD36}" srcOrd="0" destOrd="0" presId="urn:microsoft.com/office/officeart/2008/layout/VerticalCurvedList"/>
    <dgm:cxn modelId="{3D304B33-D735-475F-8611-61ED3466BEBE}" type="presParOf" srcId="{4626B38E-B4AC-47F2-B0F1-9AA47FD847DF}" destId="{AD921740-87ED-4C41-9611-5D50C77C94AD}" srcOrd="5" destOrd="0" presId="urn:microsoft.com/office/officeart/2008/layout/VerticalCurvedList"/>
    <dgm:cxn modelId="{8FE02707-70C3-4148-96B0-8ECF60141F3F}" type="presParOf" srcId="{4626B38E-B4AC-47F2-B0F1-9AA47FD847DF}" destId="{A7C9616C-357E-4F3B-9A85-DE94A0FC1461}" srcOrd="6" destOrd="0" presId="urn:microsoft.com/office/officeart/2008/layout/VerticalCurvedList"/>
    <dgm:cxn modelId="{45559559-EDBE-4218-8632-FD560CEA71B1}" type="presParOf" srcId="{A7C9616C-357E-4F3B-9A85-DE94A0FC1461}" destId="{C2547F2F-DBD1-4434-94E1-B15D47E41FD9}" srcOrd="0" destOrd="0" presId="urn:microsoft.com/office/officeart/2008/layout/VerticalCurvedList"/>
    <dgm:cxn modelId="{0F149720-F6FD-4F3E-BEFD-2D39874F27D6}" type="presParOf" srcId="{4626B38E-B4AC-47F2-B0F1-9AA47FD847DF}" destId="{86E560D9-C753-49C4-A480-391EC60E497A}" srcOrd="7" destOrd="0" presId="urn:microsoft.com/office/officeart/2008/layout/VerticalCurvedList"/>
    <dgm:cxn modelId="{805D27E4-2998-458D-8A57-E99B28F24AB0}" type="presParOf" srcId="{4626B38E-B4AC-47F2-B0F1-9AA47FD847DF}" destId="{E81AAE99-D423-4BFC-AC00-0444B0806A3B}" srcOrd="8" destOrd="0" presId="urn:microsoft.com/office/officeart/2008/layout/VerticalCurvedList"/>
    <dgm:cxn modelId="{949D5ECF-9006-4794-B054-0DB1E9E01F75}" type="presParOf" srcId="{E81AAE99-D423-4BFC-AC00-0444B0806A3B}" destId="{0D555FC8-CF69-40D8-BE32-1849E99D23A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4E51E-E2F8-43FB-87B8-CDECD4F70513}">
      <dsp:nvSpPr>
        <dsp:cNvPr id="0" name=""/>
        <dsp:cNvSpPr/>
      </dsp:nvSpPr>
      <dsp:spPr>
        <a:xfrm>
          <a:off x="-4514354" y="-692248"/>
          <a:ext cx="5377804" cy="5377804"/>
        </a:xfrm>
        <a:prstGeom prst="blockArc">
          <a:avLst>
            <a:gd name="adj1" fmla="val 18900000"/>
            <a:gd name="adj2" fmla="val 2700000"/>
            <a:gd name="adj3" fmla="val 40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7AFABB-FC6F-4380-B6B0-291B2D872A27}">
      <dsp:nvSpPr>
        <dsp:cNvPr id="0" name=""/>
        <dsp:cNvSpPr/>
      </dsp:nvSpPr>
      <dsp:spPr>
        <a:xfrm>
          <a:off x="452281" y="307005"/>
          <a:ext cx="6776769" cy="6143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625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охват: вовлеченность всех педагогов</a:t>
          </a:r>
        </a:p>
      </dsp:txBody>
      <dsp:txXfrm>
        <a:off x="452281" y="307005"/>
        <a:ext cx="6776769" cy="614330"/>
      </dsp:txXfrm>
    </dsp:sp>
    <dsp:sp modelId="{3501CFBE-7BE5-4459-AD5E-5C83628D1366}">
      <dsp:nvSpPr>
        <dsp:cNvPr id="0" name=""/>
        <dsp:cNvSpPr/>
      </dsp:nvSpPr>
      <dsp:spPr>
        <a:xfrm>
          <a:off x="68324" y="230214"/>
          <a:ext cx="767912" cy="767912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374A8B-4D8E-4638-8C5F-EDE521B72E19}">
      <dsp:nvSpPr>
        <dsp:cNvPr id="0" name=""/>
        <dsp:cNvSpPr/>
      </dsp:nvSpPr>
      <dsp:spPr>
        <a:xfrm>
          <a:off x="804490" y="1033512"/>
          <a:ext cx="6424559" cy="10046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62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доступность: виртуальный банк материалов </a:t>
          </a:r>
          <a:br>
            <a:rPr lang="ru-RU" sz="2000" kern="1200" dirty="0"/>
          </a:br>
          <a:r>
            <a:rPr lang="ru-RU" sz="2000" kern="1200" dirty="0"/>
            <a:t>с неограниченным доступом </a:t>
          </a:r>
        </a:p>
      </dsp:txBody>
      <dsp:txXfrm>
        <a:off x="804490" y="1033512"/>
        <a:ext cx="6424559" cy="1004626"/>
      </dsp:txXfrm>
    </dsp:sp>
    <dsp:sp modelId="{B4D0F033-3A11-47AE-87C0-DCD86138CD36}">
      <dsp:nvSpPr>
        <dsp:cNvPr id="0" name=""/>
        <dsp:cNvSpPr/>
      </dsp:nvSpPr>
      <dsp:spPr>
        <a:xfrm>
          <a:off x="420534" y="1151869"/>
          <a:ext cx="767912" cy="767912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921740-87ED-4C41-9611-5D50C77C94AD}">
      <dsp:nvSpPr>
        <dsp:cNvPr id="0" name=""/>
        <dsp:cNvSpPr/>
      </dsp:nvSpPr>
      <dsp:spPr>
        <a:xfrm>
          <a:off x="993919" y="2160243"/>
          <a:ext cx="6231501" cy="6143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62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мотивация: тренинги и выраженная линия успеха </a:t>
          </a:r>
        </a:p>
      </dsp:txBody>
      <dsp:txXfrm>
        <a:off x="993919" y="2160243"/>
        <a:ext cx="6231501" cy="614330"/>
      </dsp:txXfrm>
    </dsp:sp>
    <dsp:sp modelId="{C2547F2F-DBD1-4434-94E1-B15D47E41FD9}">
      <dsp:nvSpPr>
        <dsp:cNvPr id="0" name=""/>
        <dsp:cNvSpPr/>
      </dsp:nvSpPr>
      <dsp:spPr>
        <a:xfrm>
          <a:off x="420534" y="2073524"/>
          <a:ext cx="767912" cy="767912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10000" r="-10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560D9-C753-49C4-A480-391EC60E497A}">
      <dsp:nvSpPr>
        <dsp:cNvPr id="0" name=""/>
        <dsp:cNvSpPr/>
      </dsp:nvSpPr>
      <dsp:spPr>
        <a:xfrm>
          <a:off x="452281" y="2941849"/>
          <a:ext cx="6776769" cy="8745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62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интерактивность: использование игровых технологий</a:t>
          </a:r>
        </a:p>
      </dsp:txBody>
      <dsp:txXfrm>
        <a:off x="452281" y="2941849"/>
        <a:ext cx="6776769" cy="874572"/>
      </dsp:txXfrm>
    </dsp:sp>
    <dsp:sp modelId="{0D555FC8-CF69-40D8-BE32-1849E99D23AD}">
      <dsp:nvSpPr>
        <dsp:cNvPr id="0" name=""/>
        <dsp:cNvSpPr/>
      </dsp:nvSpPr>
      <dsp:spPr>
        <a:xfrm>
          <a:off x="68324" y="2995179"/>
          <a:ext cx="767912" cy="767912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l="-39000" r="-39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04731" y="836712"/>
            <a:ext cx="6912768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Инновационный продукт «Программа внутрифирменного обучения «Школа начинающего педагога» с использованием ИКОП </a:t>
            </a:r>
            <a:r>
              <a:rPr kumimoji="0" lang="ru-RU" sz="3000" b="1" i="0" u="none" strike="noStrike" kern="120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Сферум</a:t>
            </a:r>
            <a:r>
              <a:rPr kumimoji="0" lang="ru-RU" sz="3000" b="1" i="0" u="none" strike="noStrike" kern="120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59073C-BE77-7C75-E5EB-F403D0D886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372" y="5085184"/>
            <a:ext cx="4139952" cy="14468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4262012-2DB4-0C41-96DE-E587AED8C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-2322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Преимущества организации внутрифирменного обучения «Школа начинающего педагога»: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0A251369-19D2-DE45-544C-17CCF82440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406918"/>
              </p:ext>
            </p:extLst>
          </p:nvPr>
        </p:nvGraphicFramePr>
        <p:xfrm>
          <a:off x="1633883" y="2276872"/>
          <a:ext cx="7283121" cy="3993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87833-F045-6465-B25A-7B6C343AD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5EB86B6-804A-BEBB-98FF-D4E76B256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-2322"/>
            <a:ext cx="8172400" cy="112706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Модель внутрифирменного обучения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F7C053-B161-3D97-3895-CD8DAA5A2E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35" t="18100" r="13156" b="16160"/>
          <a:stretch/>
        </p:blipFill>
        <p:spPr bwMode="auto">
          <a:xfrm>
            <a:off x="2015952" y="980728"/>
            <a:ext cx="6181090" cy="3746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62D50E-EA19-83BB-FB45-7C93862CFD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753" t="20753" r="22338" b="43276"/>
          <a:stretch/>
        </p:blipFill>
        <p:spPr bwMode="auto">
          <a:xfrm>
            <a:off x="3149762" y="4727228"/>
            <a:ext cx="3913469" cy="20349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6544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0B9B1-2A90-6280-E955-5C52F3C0D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1FA7646-1437-E75B-FE7D-8E60D83BC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39366"/>
            <a:ext cx="8229600" cy="155911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Банк материалов. Чат «Методическая копилка»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C80832-D4A3-4AEE-6E60-0AAB6926C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725884"/>
            <a:ext cx="4824536" cy="3215283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500" dirty="0"/>
              <a:t>Используется как он-лайн ресурс, доступный всем участникам Школы, через который происходит подключение к онлайн трансляциям, а также размещаются записи </a:t>
            </a:r>
            <a:r>
              <a:rPr lang="ru-RU" sz="2500" dirty="0" err="1"/>
              <a:t>видеозанятий</a:t>
            </a:r>
            <a:r>
              <a:rPr lang="ru-RU" sz="2500" dirty="0"/>
              <a:t> и методические материалы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897955-FA02-04FD-0208-85926932A4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25884"/>
            <a:ext cx="2303958" cy="4992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9183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98872-FBC5-5B6B-F536-6F039B22C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C1347A6-2388-14FF-8858-E3B30583A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354" y="372000"/>
            <a:ext cx="8229600" cy="985378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Видеозанятия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и 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онлайн трансляции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8C4FDC-50CE-BD2D-6A16-721AECE50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2708" y="1799992"/>
            <a:ext cx="4824536" cy="3672407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5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Используются для </a:t>
            </a:r>
            <a:r>
              <a:rPr lang="ru-RU" sz="25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подключения всех педагогов к процессу обучения независимо от их местоположения. </a:t>
            </a:r>
            <a:br>
              <a:rPr lang="ru-RU" sz="25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5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Одновременно проводятся в формате онлайн-конференций с использованием ИКОП </a:t>
            </a:r>
            <a:r>
              <a:rPr lang="ru-RU" sz="25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Сферум</a:t>
            </a:r>
            <a:r>
              <a:rPr lang="ru-RU" sz="25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где также размещаются видеозаписи занятий.</a:t>
            </a:r>
            <a:endParaRPr lang="ru-RU" sz="2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EE429D8-1D3B-D324-184C-DC33C7CE19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54" y="1799992"/>
            <a:ext cx="3248025" cy="24460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702168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96DC8-57B8-E342-2ECC-9E8E86A79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6574580-89D0-9D6C-7B8A-62AA47CE8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39366"/>
            <a:ext cx="8229600" cy="112939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Тренинги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155969-AE5D-A7AC-3594-0E813055C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412776"/>
            <a:ext cx="3672408" cy="2952328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500" dirty="0"/>
              <a:t>Проводит педагог-психолог. Проходят только в очном формате.</a:t>
            </a:r>
          </a:p>
          <a:p>
            <a:pPr marL="0" indent="0">
              <a:buNone/>
            </a:pPr>
            <a:r>
              <a:rPr lang="ru-RU" sz="2500" dirty="0"/>
              <a:t>Направлены на сплочение коллектива и мотивацию на работу в команде.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5447CD-F0FA-B8B0-D9A6-367C5778CD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57" y="2167156"/>
            <a:ext cx="4283968" cy="321297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B7E9BB-BB6C-E2D0-49F2-506206FB18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11" y="4690844"/>
            <a:ext cx="2703720" cy="202779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436089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682B9-0811-B2B5-9CD0-CB3C15584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964CB3A-BA83-26FF-900A-30AA1E96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354" y="372000"/>
            <a:ext cx="8229600" cy="98537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Игровые технологии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2CB3E6-CACF-4449-F22D-88E53A993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412776"/>
            <a:ext cx="4464496" cy="4032448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Направлены на отработку необходимых педагогу внутренних профессиональных качеств. Предполагают очное и очно-заочное (онлайн подключение) участие.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Позволяют сплотить коллектив, мотивировать на работу в команде, на стремление к поддержанию имиджа учреждения, на умение распределять внутренние ресурсы и др.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73D8C7-FF97-B674-9D3E-10BE30BC1E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3690045" cy="2778387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0B15D7-4C64-15D1-7456-0AE0A58601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" r="18500"/>
          <a:stretch/>
        </p:blipFill>
        <p:spPr>
          <a:xfrm>
            <a:off x="902173" y="4365104"/>
            <a:ext cx="3396850" cy="242215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339476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190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Преимущества организации внутрифирменного обучения «Школа начинающего педагога»:</vt:lpstr>
      <vt:lpstr>Модель внутрифирменного обучения</vt:lpstr>
      <vt:lpstr>Банк материалов. Чат «Методическая копилка»</vt:lpstr>
      <vt:lpstr>Видеозанятия и  онлайн трансляции</vt:lpstr>
      <vt:lpstr>Тренинги</vt:lpstr>
      <vt:lpstr>Игровые технологии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ds63_2pc@outlook.com</cp:lastModifiedBy>
  <cp:revision>5</cp:revision>
  <dcterms:created xsi:type="dcterms:W3CDTF">2013-08-25T13:41:46Z</dcterms:created>
  <dcterms:modified xsi:type="dcterms:W3CDTF">2025-03-07T12:35:34Z</dcterms:modified>
</cp:coreProperties>
</file>